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>
        <p:scale>
          <a:sx n="100" d="100"/>
          <a:sy n="100" d="100"/>
        </p:scale>
        <p:origin x="29" y="-2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092787-EB56-425F-8C57-4B5B15ACCDF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0AEBD1C-CFFF-4A92-8A49-72A9C33C099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A5F9BF-9F6C-4985-B539-B4AD7DC090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D7CDA-0FBF-4E31-95FB-B38B26D5E356}" type="datetimeFigureOut">
              <a:rPr lang="en-US" smtClean="0"/>
              <a:t>10/28/2020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EC8914-8132-4756-ABEF-D611A6BA6C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C41BA2-9BD3-42D3-9260-18B258784E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A5055-D68A-463C-A7B4-BCF7CA66F2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71233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CE8C1F-3AFF-480E-8FD2-7E8088C977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3607A45-0903-46A7-AAE6-DAE67A80EB3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3C69C55-B500-4BFB-8A6D-F42342F6DD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D7CDA-0FBF-4E31-95FB-B38B26D5E356}" type="datetimeFigureOut">
              <a:rPr lang="en-US" smtClean="0"/>
              <a:t>10/28/2020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75EA16-1DA8-44E8-82F1-25712E5E79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7A50F4-155A-43DF-A09A-2FDDE1CA46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A5055-D68A-463C-A7B4-BCF7CA66F2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94964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35F288E-644E-46D5-87A1-2616C9B8270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C63C0FF-9F96-41DB-991F-28A3A0487BC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31A08A-7D09-46EF-958D-0B6D0E42D6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D7CDA-0FBF-4E31-95FB-B38B26D5E356}" type="datetimeFigureOut">
              <a:rPr lang="en-US" smtClean="0"/>
              <a:t>10/28/2020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D10B64-FB5B-4A8C-BE0C-BBCD97B932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8E02CD-93E5-48F5-B503-7A5002FC0F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A5055-D68A-463C-A7B4-BCF7CA66F2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28624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E79D77-1EDE-406F-80C4-BA8ECF1CC9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4D7073-5D98-4CDE-B94A-A8F4FAAC0E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7CB7DA-791E-4F01-B417-268A0773B4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D7CDA-0FBF-4E31-95FB-B38B26D5E356}" type="datetimeFigureOut">
              <a:rPr lang="en-US" smtClean="0"/>
              <a:t>10/28/2020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98C019-B1BD-4609-A96F-F8F8D82C70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C9CBCB-C015-45CE-8C32-04E56F3895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A5055-D68A-463C-A7B4-BCF7CA66F2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4565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6A6D85-6CEF-49B8-BF08-58413ED754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AC96FCA-E08B-4B74-B4DC-5B445940E8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120FA0-1F4A-4972-A08A-3E042D4EDC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D7CDA-0FBF-4E31-95FB-B38B26D5E356}" type="datetimeFigureOut">
              <a:rPr lang="en-US" smtClean="0"/>
              <a:t>10/28/2020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371CF3-C6AB-493D-9600-8E5FD2989F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C4BBFD-CD5B-4585-993A-FAEA20453C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A5055-D68A-463C-A7B4-BCF7CA66F2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1736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A7BE5E-BA67-4460-B392-D761CBA436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DCA508-CB8C-4C40-8FB9-5A37CB71E15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C8A2785-01FC-4330-A59E-A7AE668E0C0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F2DB0AC-A7CE-4FE6-96E1-2F5BBDA0F6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D7CDA-0FBF-4E31-95FB-B38B26D5E356}" type="datetimeFigureOut">
              <a:rPr lang="en-US" smtClean="0"/>
              <a:t>10/28/2020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635ED6C-5C4E-4631-94C1-2848E5C454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A3C2994-0089-4710-971A-48B7E96434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A5055-D68A-463C-A7B4-BCF7CA66F2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45222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BA358D-5078-4D4B-8F04-C4431C5D6E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268A2AB-A991-415E-A212-CA986F3BEA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9D0B1D2-7929-4BD5-B65D-0731E0769F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98C8221-F050-41F7-80BF-4F9B1F0BC1B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56B7061-CE19-4A82-8E39-47939C1978C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FB6042A-E565-4D61-AA86-1C1E6E6643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D7CDA-0FBF-4E31-95FB-B38B26D5E356}" type="datetimeFigureOut">
              <a:rPr lang="en-US" smtClean="0"/>
              <a:t>10/28/2020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FFCCB91-B957-482B-8EFB-C2199324F4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DC9951D-55CF-4A6B-AB1F-3482D7D10C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A5055-D68A-463C-A7B4-BCF7CA66F2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33119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B5670A-B9E0-4432-B3BB-6900812EFD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2E28E6D-C361-4B8D-BF48-1EBBBAD9E3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D7CDA-0FBF-4E31-95FB-B38B26D5E356}" type="datetimeFigureOut">
              <a:rPr lang="en-US" smtClean="0"/>
              <a:t>10/28/2020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C53FB32-5955-444E-9500-B4902E9FE3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228173C-3401-4ECE-B171-058F7D7E92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A5055-D68A-463C-A7B4-BCF7CA66F2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57982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457B477-3890-4574-AF4D-714992B663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D7CDA-0FBF-4E31-95FB-B38B26D5E356}" type="datetimeFigureOut">
              <a:rPr lang="en-US" smtClean="0"/>
              <a:t>10/28/2020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80A4CA2-B9AF-4B35-9630-476858D213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9FBCC0F-F85F-4450-AAD2-9E89CF2F1E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A5055-D68A-463C-A7B4-BCF7CA66F2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727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F065EF-AD46-4BB1-A256-20438A0CD0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98421A-9B62-406A-B478-A06D309F9A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6574D1E-416E-46FF-BD46-059DCFA1942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3AC80B4-5AD1-4D4C-B2F7-3747FF987C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D7CDA-0FBF-4E31-95FB-B38B26D5E356}" type="datetimeFigureOut">
              <a:rPr lang="en-US" smtClean="0"/>
              <a:t>10/28/2020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AF949A7-5378-416D-8747-780D68ED4D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873D5DA-8E4F-49F4-9AE3-4842778F90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A5055-D68A-463C-A7B4-BCF7CA66F2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68568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306A0F-0567-47D4-A3DD-FA4F41E825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A043649-7463-44A4-A5B0-8CAF1EE2F44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D20A837-6728-47FE-8A4E-E8C6FA977C3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ACE57AD-019B-45EC-91B5-BE64E9A017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D7CDA-0FBF-4E31-95FB-B38B26D5E356}" type="datetimeFigureOut">
              <a:rPr lang="en-US" smtClean="0"/>
              <a:t>10/28/2020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BE13A06-B328-4653-A26A-D23F3A1279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FAAA399-AD96-43B2-A232-DD585E06D9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A5055-D68A-463C-A7B4-BCF7CA66F2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93565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0298705-E80F-4A44-8EA3-CE73B5193C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85CF024-F90C-4DA8-AB90-B66725345D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0FBB8E-ED11-40B0-8896-758D1B7ADFB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7D7CDA-0FBF-4E31-95FB-B38B26D5E356}" type="datetimeFigureOut">
              <a:rPr lang="en-US" smtClean="0"/>
              <a:t>10/28/2020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DD7582-D2F6-4467-9BEF-DC90C2540E8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876FFA-1472-44D4-892A-EF5B5A0B764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0A5055-D68A-463C-A7B4-BCF7CA66F2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48477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B4AC836A-9D0B-41D4-B3C0-F6E56274969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23688" y="1058974"/>
            <a:ext cx="8344623" cy="47400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03384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1741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Brandon Lewis</dc:creator>
  <cp:lastModifiedBy>Brandon Lewis</cp:lastModifiedBy>
  <cp:revision>3</cp:revision>
  <cp:lastPrinted>2020-10-29T17:39:23Z</cp:lastPrinted>
  <dcterms:created xsi:type="dcterms:W3CDTF">2020-10-28T13:13:22Z</dcterms:created>
  <dcterms:modified xsi:type="dcterms:W3CDTF">2020-10-29T18:15:10Z</dcterms:modified>
</cp:coreProperties>
</file>